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4" r:id="rId8"/>
    <p:sldId id="265" r:id="rId9"/>
    <p:sldId id="260" r:id="rId10"/>
    <p:sldId id="261" r:id="rId11"/>
    <p:sldId id="266" r:id="rId12"/>
    <p:sldId id="267" r:id="rId13"/>
  </p:sldIdLst>
  <p:sldSz cx="6669088" cy="3200400"/>
  <p:notesSz cx="6858000" cy="9144000"/>
  <p:defaultTextStyle>
    <a:defPPr>
      <a:defRPr lang="en-US"/>
    </a:defPPr>
    <a:lvl1pPr marL="0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1955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63910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45866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27821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09776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91731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73687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55642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1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6" d="100"/>
          <a:sy n="136" d="100"/>
        </p:scale>
        <p:origin x="654" y="114"/>
      </p:cViewPr>
      <p:guideLst>
        <p:guide orient="horz" pos="1008"/>
        <p:guide pos="2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182" y="994198"/>
            <a:ext cx="5668725" cy="6860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363" y="1813560"/>
            <a:ext cx="4668362" cy="8178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09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9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73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55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5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3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26743" y="60008"/>
            <a:ext cx="1094148" cy="12742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144" y="60008"/>
            <a:ext cx="3172448" cy="12742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54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812" y="2056554"/>
            <a:ext cx="5668725" cy="63563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6812" y="1356466"/>
            <a:ext cx="5668725" cy="700087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819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639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458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278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097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9173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736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556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144" y="348192"/>
            <a:ext cx="2132719" cy="986049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7014" y="348192"/>
            <a:ext cx="2133877" cy="986049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00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455" y="128164"/>
            <a:ext cx="6002179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454" y="716386"/>
            <a:ext cx="2946672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1955" indent="0">
              <a:buNone/>
              <a:defRPr sz="1200" b="1"/>
            </a:lvl2pPr>
            <a:lvl3pPr marL="563910" indent="0">
              <a:buNone/>
              <a:defRPr sz="1100" b="1"/>
            </a:lvl3pPr>
            <a:lvl4pPr marL="845866" indent="0">
              <a:buNone/>
              <a:defRPr sz="1000" b="1"/>
            </a:lvl4pPr>
            <a:lvl5pPr marL="1127821" indent="0">
              <a:buNone/>
              <a:defRPr sz="1000" b="1"/>
            </a:lvl5pPr>
            <a:lvl6pPr marL="1409776" indent="0">
              <a:buNone/>
              <a:defRPr sz="1000" b="1"/>
            </a:lvl6pPr>
            <a:lvl7pPr marL="1691731" indent="0">
              <a:buNone/>
              <a:defRPr sz="1000" b="1"/>
            </a:lvl7pPr>
            <a:lvl8pPr marL="1973687" indent="0">
              <a:buNone/>
              <a:defRPr sz="1000" b="1"/>
            </a:lvl8pPr>
            <a:lvl9pPr marL="225564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454" y="1014942"/>
            <a:ext cx="2946672" cy="1843934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7804" y="716386"/>
            <a:ext cx="2947830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1955" indent="0">
              <a:buNone/>
              <a:defRPr sz="1200" b="1"/>
            </a:lvl2pPr>
            <a:lvl3pPr marL="563910" indent="0">
              <a:buNone/>
              <a:defRPr sz="1100" b="1"/>
            </a:lvl3pPr>
            <a:lvl4pPr marL="845866" indent="0">
              <a:buNone/>
              <a:defRPr sz="1000" b="1"/>
            </a:lvl4pPr>
            <a:lvl5pPr marL="1127821" indent="0">
              <a:buNone/>
              <a:defRPr sz="1000" b="1"/>
            </a:lvl5pPr>
            <a:lvl6pPr marL="1409776" indent="0">
              <a:buNone/>
              <a:defRPr sz="1000" b="1"/>
            </a:lvl6pPr>
            <a:lvl7pPr marL="1691731" indent="0">
              <a:buNone/>
              <a:defRPr sz="1000" b="1"/>
            </a:lvl7pPr>
            <a:lvl8pPr marL="1973687" indent="0">
              <a:buNone/>
              <a:defRPr sz="1000" b="1"/>
            </a:lvl8pPr>
            <a:lvl9pPr marL="225564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87804" y="1014942"/>
            <a:ext cx="2947830" cy="1843934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4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4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455" y="127423"/>
            <a:ext cx="2194084" cy="54229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7428" y="127423"/>
            <a:ext cx="3728205" cy="273145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3455" y="669713"/>
            <a:ext cx="2194084" cy="2189163"/>
          </a:xfrm>
        </p:spPr>
        <p:txBody>
          <a:bodyPr/>
          <a:lstStyle>
            <a:lvl1pPr marL="0" indent="0">
              <a:buNone/>
              <a:defRPr sz="900"/>
            </a:lvl1pPr>
            <a:lvl2pPr marL="281955" indent="0">
              <a:buNone/>
              <a:defRPr sz="700"/>
            </a:lvl2pPr>
            <a:lvl3pPr marL="563910" indent="0">
              <a:buNone/>
              <a:defRPr sz="600"/>
            </a:lvl3pPr>
            <a:lvl4pPr marL="845866" indent="0">
              <a:buNone/>
              <a:defRPr sz="600"/>
            </a:lvl4pPr>
            <a:lvl5pPr marL="1127821" indent="0">
              <a:buNone/>
              <a:defRPr sz="600"/>
            </a:lvl5pPr>
            <a:lvl6pPr marL="1409776" indent="0">
              <a:buNone/>
              <a:defRPr sz="600"/>
            </a:lvl6pPr>
            <a:lvl7pPr marL="1691731" indent="0">
              <a:buNone/>
              <a:defRPr sz="600"/>
            </a:lvl7pPr>
            <a:lvl8pPr marL="1973687" indent="0">
              <a:buNone/>
              <a:defRPr sz="600"/>
            </a:lvl8pPr>
            <a:lvl9pPr marL="225564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2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188" y="2240280"/>
            <a:ext cx="4001453" cy="26447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7188" y="285962"/>
            <a:ext cx="4001453" cy="1920240"/>
          </a:xfrm>
        </p:spPr>
        <p:txBody>
          <a:bodyPr/>
          <a:lstStyle>
            <a:lvl1pPr marL="0" indent="0">
              <a:buNone/>
              <a:defRPr sz="2000"/>
            </a:lvl1pPr>
            <a:lvl2pPr marL="281955" indent="0">
              <a:buNone/>
              <a:defRPr sz="1700"/>
            </a:lvl2pPr>
            <a:lvl3pPr marL="563910" indent="0">
              <a:buNone/>
              <a:defRPr sz="1500"/>
            </a:lvl3pPr>
            <a:lvl4pPr marL="845866" indent="0">
              <a:buNone/>
              <a:defRPr sz="1200"/>
            </a:lvl4pPr>
            <a:lvl5pPr marL="1127821" indent="0">
              <a:buNone/>
              <a:defRPr sz="1200"/>
            </a:lvl5pPr>
            <a:lvl6pPr marL="1409776" indent="0">
              <a:buNone/>
              <a:defRPr sz="1200"/>
            </a:lvl6pPr>
            <a:lvl7pPr marL="1691731" indent="0">
              <a:buNone/>
              <a:defRPr sz="1200"/>
            </a:lvl7pPr>
            <a:lvl8pPr marL="1973687" indent="0">
              <a:buNone/>
              <a:defRPr sz="1200"/>
            </a:lvl8pPr>
            <a:lvl9pPr marL="2255642" indent="0">
              <a:buNone/>
              <a:defRPr sz="1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7188" y="2504758"/>
            <a:ext cx="4001453" cy="375602"/>
          </a:xfrm>
        </p:spPr>
        <p:txBody>
          <a:bodyPr/>
          <a:lstStyle>
            <a:lvl1pPr marL="0" indent="0">
              <a:buNone/>
              <a:defRPr sz="900"/>
            </a:lvl1pPr>
            <a:lvl2pPr marL="281955" indent="0">
              <a:buNone/>
              <a:defRPr sz="700"/>
            </a:lvl2pPr>
            <a:lvl3pPr marL="563910" indent="0">
              <a:buNone/>
              <a:defRPr sz="600"/>
            </a:lvl3pPr>
            <a:lvl4pPr marL="845866" indent="0">
              <a:buNone/>
              <a:defRPr sz="600"/>
            </a:lvl4pPr>
            <a:lvl5pPr marL="1127821" indent="0">
              <a:buNone/>
              <a:defRPr sz="600"/>
            </a:lvl5pPr>
            <a:lvl6pPr marL="1409776" indent="0">
              <a:buNone/>
              <a:defRPr sz="600"/>
            </a:lvl6pPr>
            <a:lvl7pPr marL="1691731" indent="0">
              <a:buNone/>
              <a:defRPr sz="600"/>
            </a:lvl7pPr>
            <a:lvl8pPr marL="1973687" indent="0">
              <a:buNone/>
              <a:defRPr sz="600"/>
            </a:lvl8pPr>
            <a:lvl9pPr marL="225564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8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3455" y="128164"/>
            <a:ext cx="6002179" cy="533400"/>
          </a:xfrm>
          <a:prstGeom prst="rect">
            <a:avLst/>
          </a:prstGeom>
        </p:spPr>
        <p:txBody>
          <a:bodyPr vert="horz" lIns="56391" tIns="28196" rIns="56391" bIns="2819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455" y="746760"/>
            <a:ext cx="6002179" cy="2112116"/>
          </a:xfrm>
          <a:prstGeom prst="rect">
            <a:avLst/>
          </a:prstGeom>
        </p:spPr>
        <p:txBody>
          <a:bodyPr vert="horz" lIns="56391" tIns="28196" rIns="56391" bIns="281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3454" y="2966297"/>
            <a:ext cx="1556121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64D1-3CE2-40FD-A125-C1588C9EF5E3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8605" y="2966297"/>
            <a:ext cx="2111878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79513" y="2966297"/>
            <a:ext cx="1556121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8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391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466" indent="-211466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8177" indent="-176222" algn="l" defTabSz="563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04888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86843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8799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50754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32709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4664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96620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1955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63910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45866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821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9776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1731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73687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55642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hs-2432162.f.hubspotemail.net/hub/2432162/hubfs/FWD_Header_2_Red_background.gif?width=1200&amp;upscale=true&amp;name=FWD_Header_2_Red_background.gif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52819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Century Gothic"/>
                <a:cs typeface="Century Gothic"/>
              </a:rPr>
              <a:t>INSIGHT</a:t>
            </a:r>
          </a:p>
        </p:txBody>
      </p:sp>
      <p:pic>
        <p:nvPicPr>
          <p:cNvPr id="1027" name="Picture 3" descr="FWD_Header_2_Red_background">
            <a:extLst>
              <a:ext uri="{FF2B5EF4-FFF2-40B4-BE49-F238E27FC236}">
                <a16:creationId xmlns:a16="http://schemas.microsoft.com/office/drawing/2014/main" id="{AAD16164-78FA-44E7-8E68-8655CBC91FD6}"/>
              </a:ext>
            </a:extLst>
          </p:cNvPr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4" y="-1848"/>
            <a:ext cx="6680521" cy="334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674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00" y="1413441"/>
            <a:ext cx="5904656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7200" dirty="0">
                <a:solidFill>
                  <a:srgbClr val="FFFFFF"/>
                </a:solidFill>
                <a:latin typeface="Century Gothic"/>
                <a:cs typeface="Century Gothic"/>
              </a:rPr>
              <a:t>TALKING IDEAS</a:t>
            </a:r>
          </a:p>
        </p:txBody>
      </p:sp>
    </p:spTree>
    <p:extLst>
      <p:ext uri="{BB962C8B-B14F-4D97-AF65-F5344CB8AC3E}">
        <p14:creationId xmlns:p14="http://schemas.microsoft.com/office/powerpoint/2010/main" val="166456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413441"/>
            <a:ext cx="5904656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7200" dirty="0">
                <a:solidFill>
                  <a:srgbClr val="403F42"/>
                </a:solidFill>
                <a:latin typeface="Century Gothic"/>
                <a:cs typeface="Century Gothic"/>
              </a:rPr>
              <a:t>TALKING IDEAS</a:t>
            </a:r>
          </a:p>
        </p:txBody>
      </p:sp>
    </p:spTree>
    <p:extLst>
      <p:ext uri="{BB962C8B-B14F-4D97-AF65-F5344CB8AC3E}">
        <p14:creationId xmlns:p14="http://schemas.microsoft.com/office/powerpoint/2010/main" val="1425724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00" y="1413441"/>
            <a:ext cx="5904656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7200" dirty="0">
                <a:solidFill>
                  <a:srgbClr val="FFFFFF"/>
                </a:solidFill>
                <a:latin typeface="Century Gothic"/>
                <a:cs typeface="Century Gothic"/>
              </a:rPr>
              <a:t>TALKING IDEAS</a:t>
            </a:r>
          </a:p>
        </p:txBody>
      </p:sp>
    </p:spTree>
    <p:extLst>
      <p:ext uri="{BB962C8B-B14F-4D97-AF65-F5344CB8AC3E}">
        <p14:creationId xmlns:p14="http://schemas.microsoft.com/office/powerpoint/2010/main" val="375896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52819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Century Gothic"/>
                <a:cs typeface="Century Gothic"/>
              </a:rPr>
              <a:t>INSIGHT</a:t>
            </a:r>
          </a:p>
        </p:txBody>
      </p:sp>
    </p:spTree>
    <p:extLst>
      <p:ext uri="{BB962C8B-B14F-4D97-AF65-F5344CB8AC3E}">
        <p14:creationId xmlns:p14="http://schemas.microsoft.com/office/powerpoint/2010/main" val="159705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52819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tx1">
                    <a:lumMod val="50000"/>
                  </a:schemeClr>
                </a:solidFill>
                <a:latin typeface="Century Gothic"/>
                <a:cs typeface="Century Gothic"/>
              </a:rPr>
              <a:t>INSIGHT</a:t>
            </a:r>
          </a:p>
        </p:txBody>
      </p:sp>
    </p:spTree>
    <p:extLst>
      <p:ext uri="{BB962C8B-B14F-4D97-AF65-F5344CB8AC3E}">
        <p14:creationId xmlns:p14="http://schemas.microsoft.com/office/powerpoint/2010/main" val="275182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52819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Century Gothic"/>
                <a:cs typeface="Century Gothic"/>
              </a:rPr>
              <a:t>INSIGHT</a:t>
            </a:r>
          </a:p>
        </p:txBody>
      </p:sp>
    </p:spTree>
    <p:extLst>
      <p:ext uri="{BB962C8B-B14F-4D97-AF65-F5344CB8AC3E}">
        <p14:creationId xmlns:p14="http://schemas.microsoft.com/office/powerpoint/2010/main" val="7217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pic>
        <p:nvPicPr>
          <p:cNvPr id="5" name="Picture 4" descr="Newsroom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8" y="1674465"/>
            <a:ext cx="4630688" cy="12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3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270648" y="1672208"/>
            <a:ext cx="576064" cy="576064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08" y="1652793"/>
            <a:ext cx="4608512" cy="123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0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pic>
        <p:nvPicPr>
          <p:cNvPr id="5" name="Picture 4" descr="Newsroom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8" y="1674465"/>
            <a:ext cx="4630688" cy="12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8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9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270648" y="1672208"/>
            <a:ext cx="576064" cy="576064"/>
          </a:xfrm>
          <a:prstGeom prst="ellips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08" y="1652793"/>
            <a:ext cx="4608512" cy="123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5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19000"/>
          </a:blip>
          <a:stretch>
            <a:fillRect/>
          </a:stretch>
        </p:blipFill>
        <p:spPr>
          <a:xfrm>
            <a:off x="-714249" y="-920080"/>
            <a:ext cx="7793209" cy="4830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200" y="1413441"/>
            <a:ext cx="5904656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7200" dirty="0">
                <a:latin typeface="Century Gothic"/>
                <a:cs typeface="Century Gothic"/>
              </a:rPr>
              <a:t>TALKING IDEAS</a:t>
            </a:r>
          </a:p>
        </p:txBody>
      </p:sp>
    </p:spTree>
    <p:extLst>
      <p:ext uri="{BB962C8B-B14F-4D97-AF65-F5344CB8AC3E}">
        <p14:creationId xmlns:p14="http://schemas.microsoft.com/office/powerpoint/2010/main" val="1968868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MD 2015">
      <a:dk1>
        <a:srgbClr val="807F83"/>
      </a:dk1>
      <a:lt1>
        <a:srgbClr val="C9CACC"/>
      </a:lt1>
      <a:dk2>
        <a:srgbClr val="BF311A"/>
      </a:dk2>
      <a:lt2>
        <a:srgbClr val="EE3124"/>
      </a:lt2>
      <a:accent1>
        <a:srgbClr val="96B4DE"/>
      </a:accent1>
      <a:accent2>
        <a:srgbClr val="005695"/>
      </a:accent2>
      <a:accent3>
        <a:srgbClr val="F5837C"/>
      </a:accent3>
      <a:accent4>
        <a:srgbClr val="EFCBC5"/>
      </a:accent4>
      <a:accent5>
        <a:srgbClr val="F1F1F2"/>
      </a:accent5>
      <a:accent6>
        <a:srgbClr val="C0D2EB"/>
      </a:accent6>
      <a:hlink>
        <a:srgbClr val="C0D2EB"/>
      </a:hlink>
      <a:folHlink>
        <a:srgbClr val="669A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</Words>
  <Application>Microsoft Office PowerPoint</Application>
  <PresentationFormat>Custom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OmnicomMediaGroup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Skennerton</dc:creator>
  <cp:lastModifiedBy>Harriet Wolfe</cp:lastModifiedBy>
  <cp:revision>17</cp:revision>
  <dcterms:created xsi:type="dcterms:W3CDTF">2014-04-15T16:44:22Z</dcterms:created>
  <dcterms:modified xsi:type="dcterms:W3CDTF">2019-11-08T11:59:41Z</dcterms:modified>
</cp:coreProperties>
</file>