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669088" cy="3200400"/>
  <p:notesSz cx="6858000" cy="9144000"/>
  <p:defaultTextStyle>
    <a:defPPr>
      <a:defRPr lang="en-US"/>
    </a:defPPr>
    <a:lvl1pPr marL="0" algn="l" defTabSz="56391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281955" algn="l" defTabSz="56391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563910" algn="l" defTabSz="56391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845866" algn="l" defTabSz="56391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127821" algn="l" defTabSz="56391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1409776" algn="l" defTabSz="56391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1691731" algn="l" defTabSz="56391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1973687" algn="l" defTabSz="56391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2255642" algn="l" defTabSz="56391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1302" y="-684"/>
      </p:cViewPr>
      <p:guideLst>
        <p:guide orient="horz" pos="1008"/>
        <p:guide pos="21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182" y="994198"/>
            <a:ext cx="5668725" cy="686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0363" y="1813560"/>
            <a:ext cx="4668362" cy="8178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1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63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45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27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09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91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736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55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64D1-3CE2-40FD-A125-C1588C9EF5E3}" type="datetimeFigureOut">
              <a:rPr lang="en-GB" smtClean="0"/>
              <a:t>16/02/2015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8FBC-ACF4-4227-9978-3998DB401F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853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64D1-3CE2-40FD-A125-C1588C9EF5E3}" type="datetimeFigureOut">
              <a:rPr lang="en-GB" smtClean="0"/>
              <a:t>16/02/2015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8FBC-ACF4-4227-9978-3998DB401F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031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526743" y="60008"/>
            <a:ext cx="1094148" cy="12742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3144" y="60008"/>
            <a:ext cx="3172448" cy="12742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64D1-3CE2-40FD-A125-C1588C9EF5E3}" type="datetimeFigureOut">
              <a:rPr lang="en-GB" smtClean="0"/>
              <a:t>16/02/2015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8FBC-ACF4-4227-9978-3998DB401F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547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64D1-3CE2-40FD-A125-C1588C9EF5E3}" type="datetimeFigureOut">
              <a:rPr lang="en-GB" smtClean="0"/>
              <a:t>16/02/2015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8FBC-ACF4-4227-9978-3998DB401F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994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6812" y="2056554"/>
            <a:ext cx="5668725" cy="635635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6812" y="1356466"/>
            <a:ext cx="5668725" cy="700087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8195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56391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4586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2782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4097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9173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736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5564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64D1-3CE2-40FD-A125-C1588C9EF5E3}" type="datetimeFigureOut">
              <a:rPr lang="en-GB" smtClean="0"/>
              <a:t>16/02/2015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8FBC-ACF4-4227-9978-3998DB401F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277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144" y="348192"/>
            <a:ext cx="2132719" cy="986049"/>
          </a:xfrm>
        </p:spPr>
        <p:txBody>
          <a:bodyPr/>
          <a:lstStyle>
            <a:lvl1pPr>
              <a:defRPr sz="17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87014" y="348192"/>
            <a:ext cx="2133877" cy="986049"/>
          </a:xfrm>
        </p:spPr>
        <p:txBody>
          <a:bodyPr/>
          <a:lstStyle>
            <a:lvl1pPr>
              <a:defRPr sz="17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64D1-3CE2-40FD-A125-C1588C9EF5E3}" type="datetimeFigureOut">
              <a:rPr lang="en-GB" smtClean="0"/>
              <a:t>16/02/2015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8FBC-ACF4-4227-9978-3998DB401F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003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455" y="128164"/>
            <a:ext cx="6002179" cy="533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3454" y="716386"/>
            <a:ext cx="2946672" cy="298556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1955" indent="0">
              <a:buNone/>
              <a:defRPr sz="1200" b="1"/>
            </a:lvl2pPr>
            <a:lvl3pPr marL="563910" indent="0">
              <a:buNone/>
              <a:defRPr sz="1100" b="1"/>
            </a:lvl3pPr>
            <a:lvl4pPr marL="845866" indent="0">
              <a:buNone/>
              <a:defRPr sz="1000" b="1"/>
            </a:lvl4pPr>
            <a:lvl5pPr marL="1127821" indent="0">
              <a:buNone/>
              <a:defRPr sz="1000" b="1"/>
            </a:lvl5pPr>
            <a:lvl6pPr marL="1409776" indent="0">
              <a:buNone/>
              <a:defRPr sz="1000" b="1"/>
            </a:lvl6pPr>
            <a:lvl7pPr marL="1691731" indent="0">
              <a:buNone/>
              <a:defRPr sz="1000" b="1"/>
            </a:lvl7pPr>
            <a:lvl8pPr marL="1973687" indent="0">
              <a:buNone/>
              <a:defRPr sz="1000" b="1"/>
            </a:lvl8pPr>
            <a:lvl9pPr marL="2255642" indent="0">
              <a:buNone/>
              <a:defRPr sz="1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3454" y="1014942"/>
            <a:ext cx="2946672" cy="1843934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7804" y="716386"/>
            <a:ext cx="2947830" cy="298556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1955" indent="0">
              <a:buNone/>
              <a:defRPr sz="1200" b="1"/>
            </a:lvl2pPr>
            <a:lvl3pPr marL="563910" indent="0">
              <a:buNone/>
              <a:defRPr sz="1100" b="1"/>
            </a:lvl3pPr>
            <a:lvl4pPr marL="845866" indent="0">
              <a:buNone/>
              <a:defRPr sz="1000" b="1"/>
            </a:lvl4pPr>
            <a:lvl5pPr marL="1127821" indent="0">
              <a:buNone/>
              <a:defRPr sz="1000" b="1"/>
            </a:lvl5pPr>
            <a:lvl6pPr marL="1409776" indent="0">
              <a:buNone/>
              <a:defRPr sz="1000" b="1"/>
            </a:lvl6pPr>
            <a:lvl7pPr marL="1691731" indent="0">
              <a:buNone/>
              <a:defRPr sz="1000" b="1"/>
            </a:lvl7pPr>
            <a:lvl8pPr marL="1973687" indent="0">
              <a:buNone/>
              <a:defRPr sz="1000" b="1"/>
            </a:lvl8pPr>
            <a:lvl9pPr marL="2255642" indent="0">
              <a:buNone/>
              <a:defRPr sz="1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87804" y="1014942"/>
            <a:ext cx="2947830" cy="1843934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64D1-3CE2-40FD-A125-C1588C9EF5E3}" type="datetimeFigureOut">
              <a:rPr lang="en-GB" smtClean="0"/>
              <a:t>16/02/2015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8FBC-ACF4-4227-9978-3998DB401F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042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64D1-3CE2-40FD-A125-C1588C9EF5E3}" type="datetimeFigureOut">
              <a:rPr lang="en-GB" smtClean="0"/>
              <a:t>16/02/2015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8FBC-ACF4-4227-9978-3998DB401F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250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64D1-3CE2-40FD-A125-C1588C9EF5E3}" type="datetimeFigureOut">
              <a:rPr lang="en-GB" smtClean="0"/>
              <a:t>16/02/2015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8FBC-ACF4-4227-9978-3998DB401F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443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455" y="127423"/>
            <a:ext cx="2194084" cy="542290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7428" y="127423"/>
            <a:ext cx="3728205" cy="2731453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33455" y="669713"/>
            <a:ext cx="2194084" cy="2189163"/>
          </a:xfrm>
        </p:spPr>
        <p:txBody>
          <a:bodyPr/>
          <a:lstStyle>
            <a:lvl1pPr marL="0" indent="0">
              <a:buNone/>
              <a:defRPr sz="900"/>
            </a:lvl1pPr>
            <a:lvl2pPr marL="281955" indent="0">
              <a:buNone/>
              <a:defRPr sz="700"/>
            </a:lvl2pPr>
            <a:lvl3pPr marL="563910" indent="0">
              <a:buNone/>
              <a:defRPr sz="600"/>
            </a:lvl3pPr>
            <a:lvl4pPr marL="845866" indent="0">
              <a:buNone/>
              <a:defRPr sz="600"/>
            </a:lvl4pPr>
            <a:lvl5pPr marL="1127821" indent="0">
              <a:buNone/>
              <a:defRPr sz="600"/>
            </a:lvl5pPr>
            <a:lvl6pPr marL="1409776" indent="0">
              <a:buNone/>
              <a:defRPr sz="600"/>
            </a:lvl6pPr>
            <a:lvl7pPr marL="1691731" indent="0">
              <a:buNone/>
              <a:defRPr sz="600"/>
            </a:lvl7pPr>
            <a:lvl8pPr marL="1973687" indent="0">
              <a:buNone/>
              <a:defRPr sz="600"/>
            </a:lvl8pPr>
            <a:lvl9pPr marL="2255642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64D1-3CE2-40FD-A125-C1588C9EF5E3}" type="datetimeFigureOut">
              <a:rPr lang="en-GB" smtClean="0"/>
              <a:t>16/02/2015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8FBC-ACF4-4227-9978-3998DB401F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523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188" y="2240280"/>
            <a:ext cx="4001453" cy="264478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07188" y="285962"/>
            <a:ext cx="4001453" cy="1920240"/>
          </a:xfrm>
        </p:spPr>
        <p:txBody>
          <a:bodyPr/>
          <a:lstStyle>
            <a:lvl1pPr marL="0" indent="0">
              <a:buNone/>
              <a:defRPr sz="2000"/>
            </a:lvl1pPr>
            <a:lvl2pPr marL="281955" indent="0">
              <a:buNone/>
              <a:defRPr sz="1700"/>
            </a:lvl2pPr>
            <a:lvl3pPr marL="563910" indent="0">
              <a:buNone/>
              <a:defRPr sz="1500"/>
            </a:lvl3pPr>
            <a:lvl4pPr marL="845866" indent="0">
              <a:buNone/>
              <a:defRPr sz="1200"/>
            </a:lvl4pPr>
            <a:lvl5pPr marL="1127821" indent="0">
              <a:buNone/>
              <a:defRPr sz="1200"/>
            </a:lvl5pPr>
            <a:lvl6pPr marL="1409776" indent="0">
              <a:buNone/>
              <a:defRPr sz="1200"/>
            </a:lvl6pPr>
            <a:lvl7pPr marL="1691731" indent="0">
              <a:buNone/>
              <a:defRPr sz="1200"/>
            </a:lvl7pPr>
            <a:lvl8pPr marL="1973687" indent="0">
              <a:buNone/>
              <a:defRPr sz="1200"/>
            </a:lvl8pPr>
            <a:lvl9pPr marL="2255642" indent="0">
              <a:buNone/>
              <a:defRPr sz="12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07188" y="2504758"/>
            <a:ext cx="4001453" cy="375602"/>
          </a:xfrm>
        </p:spPr>
        <p:txBody>
          <a:bodyPr/>
          <a:lstStyle>
            <a:lvl1pPr marL="0" indent="0">
              <a:buNone/>
              <a:defRPr sz="900"/>
            </a:lvl1pPr>
            <a:lvl2pPr marL="281955" indent="0">
              <a:buNone/>
              <a:defRPr sz="700"/>
            </a:lvl2pPr>
            <a:lvl3pPr marL="563910" indent="0">
              <a:buNone/>
              <a:defRPr sz="600"/>
            </a:lvl3pPr>
            <a:lvl4pPr marL="845866" indent="0">
              <a:buNone/>
              <a:defRPr sz="600"/>
            </a:lvl4pPr>
            <a:lvl5pPr marL="1127821" indent="0">
              <a:buNone/>
              <a:defRPr sz="600"/>
            </a:lvl5pPr>
            <a:lvl6pPr marL="1409776" indent="0">
              <a:buNone/>
              <a:defRPr sz="600"/>
            </a:lvl6pPr>
            <a:lvl7pPr marL="1691731" indent="0">
              <a:buNone/>
              <a:defRPr sz="600"/>
            </a:lvl7pPr>
            <a:lvl8pPr marL="1973687" indent="0">
              <a:buNone/>
              <a:defRPr sz="600"/>
            </a:lvl8pPr>
            <a:lvl9pPr marL="2255642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64D1-3CE2-40FD-A125-C1588C9EF5E3}" type="datetimeFigureOut">
              <a:rPr lang="en-GB" smtClean="0"/>
              <a:t>16/02/2015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8FBC-ACF4-4227-9978-3998DB401F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286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3455" y="128164"/>
            <a:ext cx="6002179" cy="533400"/>
          </a:xfrm>
          <a:prstGeom prst="rect">
            <a:avLst/>
          </a:prstGeom>
        </p:spPr>
        <p:txBody>
          <a:bodyPr vert="horz" lIns="56391" tIns="28196" rIns="56391" bIns="2819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3455" y="746760"/>
            <a:ext cx="6002179" cy="2112116"/>
          </a:xfrm>
          <a:prstGeom prst="rect">
            <a:avLst/>
          </a:prstGeom>
        </p:spPr>
        <p:txBody>
          <a:bodyPr vert="horz" lIns="56391" tIns="28196" rIns="56391" bIns="2819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33454" y="2966297"/>
            <a:ext cx="1556121" cy="170392"/>
          </a:xfrm>
          <a:prstGeom prst="rect">
            <a:avLst/>
          </a:prstGeom>
        </p:spPr>
        <p:txBody>
          <a:bodyPr vert="horz" lIns="56391" tIns="28196" rIns="56391" bIns="2819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764D1-3CE2-40FD-A125-C1588C9EF5E3}" type="datetimeFigureOut">
              <a:rPr lang="en-GB" smtClean="0"/>
              <a:t>16/02/2015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8605" y="2966297"/>
            <a:ext cx="2111878" cy="170392"/>
          </a:xfrm>
          <a:prstGeom prst="rect">
            <a:avLst/>
          </a:prstGeom>
        </p:spPr>
        <p:txBody>
          <a:bodyPr vert="horz" lIns="56391" tIns="28196" rIns="56391" bIns="2819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79513" y="2966297"/>
            <a:ext cx="1556121" cy="170392"/>
          </a:xfrm>
          <a:prstGeom prst="rect">
            <a:avLst/>
          </a:prstGeom>
        </p:spPr>
        <p:txBody>
          <a:bodyPr vert="horz" lIns="56391" tIns="28196" rIns="56391" bIns="2819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38FBC-ACF4-4227-9978-3998DB401F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9086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63910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1466" indent="-211466" algn="l" defTabSz="5639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8177" indent="-176222" algn="l" defTabSz="563910" rtl="0" eaLnBrk="1" latinLnBrk="0" hangingPunct="1">
        <a:spcBef>
          <a:spcPct val="20000"/>
        </a:spcBef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704888" indent="-140978" algn="l" defTabSz="56391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86843" indent="-140978" algn="l" defTabSz="56391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68799" indent="-140978" algn="l" defTabSz="563910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50754" indent="-140978" algn="l" defTabSz="56391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32709" indent="-140978" algn="l" defTabSz="56391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14664" indent="-140978" algn="l" defTabSz="56391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96620" indent="-140978" algn="l" defTabSz="56391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391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81955" algn="l" defTabSz="56391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63910" algn="l" defTabSz="56391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45866" algn="l" defTabSz="56391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27821" algn="l" defTabSz="56391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09776" algn="l" defTabSz="56391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91731" algn="l" defTabSz="56391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73687" algn="l" defTabSz="56391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255642" algn="l" defTabSz="56391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8" name="Picture 4" descr="http://ecx.images-amazon.com/images/I/51HK2FXQZ0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1840" y="-404504"/>
            <a:ext cx="6984776" cy="5029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4674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OmnicomMediaGroup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Skennerton</dc:creator>
  <cp:lastModifiedBy>Guy Melzack</cp:lastModifiedBy>
  <cp:revision>2</cp:revision>
  <dcterms:created xsi:type="dcterms:W3CDTF">2014-04-15T16:44:22Z</dcterms:created>
  <dcterms:modified xsi:type="dcterms:W3CDTF">2015-02-16T14:28:35Z</dcterms:modified>
</cp:coreProperties>
</file>