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669088" cy="3200400"/>
  <p:notesSz cx="6858000" cy="9144000"/>
  <p:defaultTextStyle>
    <a:defPPr>
      <a:defRPr lang="en-US"/>
    </a:defPPr>
    <a:lvl1pPr marL="0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1955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63910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45866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27821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09776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91731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73687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55642" algn="l" defTabSz="56391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302" y="-684"/>
      </p:cViewPr>
      <p:guideLst>
        <p:guide orient="horz" pos="1008"/>
        <p:guide pos="21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182" y="994198"/>
            <a:ext cx="5668725" cy="686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363" y="1813560"/>
            <a:ext cx="4668362" cy="8178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1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6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4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2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09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9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73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55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85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3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26743" y="60008"/>
            <a:ext cx="1094148" cy="12742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144" y="60008"/>
            <a:ext cx="3172448" cy="12742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54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812" y="2056554"/>
            <a:ext cx="5668725" cy="635635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812" y="1356466"/>
            <a:ext cx="5668725" cy="700087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8195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639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458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2782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097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69173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9736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556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7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144" y="348192"/>
            <a:ext cx="2132719" cy="986049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7014" y="348192"/>
            <a:ext cx="2133877" cy="986049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00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55" y="128164"/>
            <a:ext cx="6002179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454" y="716386"/>
            <a:ext cx="2946672" cy="29855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1955" indent="0">
              <a:buNone/>
              <a:defRPr sz="1200" b="1"/>
            </a:lvl2pPr>
            <a:lvl3pPr marL="563910" indent="0">
              <a:buNone/>
              <a:defRPr sz="1100" b="1"/>
            </a:lvl3pPr>
            <a:lvl4pPr marL="845866" indent="0">
              <a:buNone/>
              <a:defRPr sz="1000" b="1"/>
            </a:lvl4pPr>
            <a:lvl5pPr marL="1127821" indent="0">
              <a:buNone/>
              <a:defRPr sz="1000" b="1"/>
            </a:lvl5pPr>
            <a:lvl6pPr marL="1409776" indent="0">
              <a:buNone/>
              <a:defRPr sz="1000" b="1"/>
            </a:lvl6pPr>
            <a:lvl7pPr marL="1691731" indent="0">
              <a:buNone/>
              <a:defRPr sz="1000" b="1"/>
            </a:lvl7pPr>
            <a:lvl8pPr marL="1973687" indent="0">
              <a:buNone/>
              <a:defRPr sz="1000" b="1"/>
            </a:lvl8pPr>
            <a:lvl9pPr marL="2255642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3454" y="1014942"/>
            <a:ext cx="2946672" cy="1843934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7804" y="716386"/>
            <a:ext cx="2947830" cy="29855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1955" indent="0">
              <a:buNone/>
              <a:defRPr sz="1200" b="1"/>
            </a:lvl2pPr>
            <a:lvl3pPr marL="563910" indent="0">
              <a:buNone/>
              <a:defRPr sz="1100" b="1"/>
            </a:lvl3pPr>
            <a:lvl4pPr marL="845866" indent="0">
              <a:buNone/>
              <a:defRPr sz="1000" b="1"/>
            </a:lvl4pPr>
            <a:lvl5pPr marL="1127821" indent="0">
              <a:buNone/>
              <a:defRPr sz="1000" b="1"/>
            </a:lvl5pPr>
            <a:lvl6pPr marL="1409776" indent="0">
              <a:buNone/>
              <a:defRPr sz="1000" b="1"/>
            </a:lvl6pPr>
            <a:lvl7pPr marL="1691731" indent="0">
              <a:buNone/>
              <a:defRPr sz="1000" b="1"/>
            </a:lvl7pPr>
            <a:lvl8pPr marL="1973687" indent="0">
              <a:buNone/>
              <a:defRPr sz="1000" b="1"/>
            </a:lvl8pPr>
            <a:lvl9pPr marL="2255642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87804" y="1014942"/>
            <a:ext cx="2947830" cy="1843934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04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25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44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55" y="127423"/>
            <a:ext cx="2194084" cy="542290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7428" y="127423"/>
            <a:ext cx="3728205" cy="273145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3455" y="669713"/>
            <a:ext cx="2194084" cy="2189163"/>
          </a:xfrm>
        </p:spPr>
        <p:txBody>
          <a:bodyPr/>
          <a:lstStyle>
            <a:lvl1pPr marL="0" indent="0">
              <a:buNone/>
              <a:defRPr sz="900"/>
            </a:lvl1pPr>
            <a:lvl2pPr marL="281955" indent="0">
              <a:buNone/>
              <a:defRPr sz="700"/>
            </a:lvl2pPr>
            <a:lvl3pPr marL="563910" indent="0">
              <a:buNone/>
              <a:defRPr sz="600"/>
            </a:lvl3pPr>
            <a:lvl4pPr marL="845866" indent="0">
              <a:buNone/>
              <a:defRPr sz="600"/>
            </a:lvl4pPr>
            <a:lvl5pPr marL="1127821" indent="0">
              <a:buNone/>
              <a:defRPr sz="600"/>
            </a:lvl5pPr>
            <a:lvl6pPr marL="1409776" indent="0">
              <a:buNone/>
              <a:defRPr sz="600"/>
            </a:lvl6pPr>
            <a:lvl7pPr marL="1691731" indent="0">
              <a:buNone/>
              <a:defRPr sz="600"/>
            </a:lvl7pPr>
            <a:lvl8pPr marL="1973687" indent="0">
              <a:buNone/>
              <a:defRPr sz="600"/>
            </a:lvl8pPr>
            <a:lvl9pPr marL="225564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2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188" y="2240280"/>
            <a:ext cx="4001453" cy="264478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07188" y="285962"/>
            <a:ext cx="4001453" cy="1920240"/>
          </a:xfrm>
        </p:spPr>
        <p:txBody>
          <a:bodyPr/>
          <a:lstStyle>
            <a:lvl1pPr marL="0" indent="0">
              <a:buNone/>
              <a:defRPr sz="2000"/>
            </a:lvl1pPr>
            <a:lvl2pPr marL="281955" indent="0">
              <a:buNone/>
              <a:defRPr sz="1700"/>
            </a:lvl2pPr>
            <a:lvl3pPr marL="563910" indent="0">
              <a:buNone/>
              <a:defRPr sz="1500"/>
            </a:lvl3pPr>
            <a:lvl4pPr marL="845866" indent="0">
              <a:buNone/>
              <a:defRPr sz="1200"/>
            </a:lvl4pPr>
            <a:lvl5pPr marL="1127821" indent="0">
              <a:buNone/>
              <a:defRPr sz="1200"/>
            </a:lvl5pPr>
            <a:lvl6pPr marL="1409776" indent="0">
              <a:buNone/>
              <a:defRPr sz="1200"/>
            </a:lvl6pPr>
            <a:lvl7pPr marL="1691731" indent="0">
              <a:buNone/>
              <a:defRPr sz="1200"/>
            </a:lvl7pPr>
            <a:lvl8pPr marL="1973687" indent="0">
              <a:buNone/>
              <a:defRPr sz="1200"/>
            </a:lvl8pPr>
            <a:lvl9pPr marL="2255642" indent="0">
              <a:buNone/>
              <a:defRPr sz="1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7188" y="2504758"/>
            <a:ext cx="4001453" cy="375602"/>
          </a:xfrm>
        </p:spPr>
        <p:txBody>
          <a:bodyPr/>
          <a:lstStyle>
            <a:lvl1pPr marL="0" indent="0">
              <a:buNone/>
              <a:defRPr sz="900"/>
            </a:lvl1pPr>
            <a:lvl2pPr marL="281955" indent="0">
              <a:buNone/>
              <a:defRPr sz="700"/>
            </a:lvl2pPr>
            <a:lvl3pPr marL="563910" indent="0">
              <a:buNone/>
              <a:defRPr sz="600"/>
            </a:lvl3pPr>
            <a:lvl4pPr marL="845866" indent="0">
              <a:buNone/>
              <a:defRPr sz="600"/>
            </a:lvl4pPr>
            <a:lvl5pPr marL="1127821" indent="0">
              <a:buNone/>
              <a:defRPr sz="600"/>
            </a:lvl5pPr>
            <a:lvl6pPr marL="1409776" indent="0">
              <a:buNone/>
              <a:defRPr sz="600"/>
            </a:lvl6pPr>
            <a:lvl7pPr marL="1691731" indent="0">
              <a:buNone/>
              <a:defRPr sz="600"/>
            </a:lvl7pPr>
            <a:lvl8pPr marL="1973687" indent="0">
              <a:buNone/>
              <a:defRPr sz="600"/>
            </a:lvl8pPr>
            <a:lvl9pPr marL="2255642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764D1-3CE2-40FD-A125-C1588C9EF5E3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28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3455" y="128164"/>
            <a:ext cx="6002179" cy="533400"/>
          </a:xfrm>
          <a:prstGeom prst="rect">
            <a:avLst/>
          </a:prstGeom>
        </p:spPr>
        <p:txBody>
          <a:bodyPr vert="horz" lIns="56391" tIns="28196" rIns="56391" bIns="281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455" y="746760"/>
            <a:ext cx="6002179" cy="2112116"/>
          </a:xfrm>
          <a:prstGeom prst="rect">
            <a:avLst/>
          </a:prstGeom>
        </p:spPr>
        <p:txBody>
          <a:bodyPr vert="horz" lIns="56391" tIns="28196" rIns="56391" bIns="281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3454" y="2966297"/>
            <a:ext cx="1556121" cy="170392"/>
          </a:xfrm>
          <a:prstGeom prst="rect">
            <a:avLst/>
          </a:prstGeom>
        </p:spPr>
        <p:txBody>
          <a:bodyPr vert="horz" lIns="56391" tIns="28196" rIns="56391" bIns="28196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64D1-3CE2-40FD-A125-C1588C9EF5E3}" type="datetimeFigureOut">
              <a:rPr lang="en-GB" smtClean="0"/>
              <a:t>16/02/2015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8605" y="2966297"/>
            <a:ext cx="2111878" cy="170392"/>
          </a:xfrm>
          <a:prstGeom prst="rect">
            <a:avLst/>
          </a:prstGeom>
        </p:spPr>
        <p:txBody>
          <a:bodyPr vert="horz" lIns="56391" tIns="28196" rIns="56391" bIns="28196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79513" y="2966297"/>
            <a:ext cx="1556121" cy="170392"/>
          </a:xfrm>
          <a:prstGeom prst="rect">
            <a:avLst/>
          </a:prstGeom>
        </p:spPr>
        <p:txBody>
          <a:bodyPr vert="horz" lIns="56391" tIns="28196" rIns="56391" bIns="28196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8FBC-ACF4-4227-9978-3998DB401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08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63910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466" indent="-211466" algn="l" defTabSz="56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8177" indent="-176222" algn="l" defTabSz="563910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704888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86843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8799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50754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32709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14664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96620" indent="-140978" algn="l" defTabSz="5639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1955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3910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5866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7821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9776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1731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73687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55642" algn="l" defTabSz="56391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http://ecx.images-amazon.com/images/I/51HK2FXQZ0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840" y="-404504"/>
            <a:ext cx="6984776" cy="502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67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OmnicomMediaGroup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Skennerton</dc:creator>
  <cp:lastModifiedBy>Guy Melzack</cp:lastModifiedBy>
  <cp:revision>2</cp:revision>
  <dcterms:created xsi:type="dcterms:W3CDTF">2014-04-15T16:44:22Z</dcterms:created>
  <dcterms:modified xsi:type="dcterms:W3CDTF">2015-02-16T14:28:35Z</dcterms:modified>
</cp:coreProperties>
</file>